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90" r:id="rId2"/>
    <p:sldId id="291" r:id="rId3"/>
    <p:sldId id="292" r:id="rId4"/>
    <p:sldId id="29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23E"/>
    <a:srgbClr val="700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СЕБЯ!!!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алле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 м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нументу,  к фигур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пам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тник-музей,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еликая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течественная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ойна,  в музе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йона, в больш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бронзов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оклад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им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лдат, сержантов, оф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церов и г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нералов, учас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ников;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ерой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оветского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оюза, при участи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с кратк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романтическ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названием.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РАБОТУ СОСЕДА!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В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раны, возл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гать, ра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ведчики,  с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неп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риятелем,  под знам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нем,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рд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на, м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дали,  к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мандир, зн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к, сер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це,  во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щение, горд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сть.</a:t>
            </a:r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новое предложение, взяв из данных нужные члены предложения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507207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i="1" dirty="0" smtClean="0"/>
              <a:t>1. </a:t>
            </a:r>
            <a:r>
              <a:rPr lang="ru-RU" b="1" i="1" dirty="0" smtClean="0">
                <a:solidFill>
                  <a:srgbClr val="002060"/>
                </a:solidFill>
              </a:rPr>
              <a:t>Дети радовались первому снегу. </a:t>
            </a:r>
            <a:r>
              <a:rPr lang="ru-RU" b="1" i="1" dirty="0" smtClean="0">
                <a:solidFill>
                  <a:srgbClr val="41823E"/>
                </a:solidFill>
              </a:rPr>
              <a:t>(подлежащее)</a:t>
            </a:r>
            <a:endParaRPr lang="ru-RU" b="1" dirty="0" smtClean="0">
              <a:solidFill>
                <a:srgbClr val="41823E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2. Давно на площадях города стоят украшенные елки. </a:t>
            </a:r>
            <a:r>
              <a:rPr lang="ru-RU" b="1" i="1" dirty="0" smtClean="0">
                <a:solidFill>
                  <a:srgbClr val="41823E"/>
                </a:solidFill>
              </a:rPr>
              <a:t>(обстоятельство, выраженное наречием)</a:t>
            </a:r>
            <a:endParaRPr lang="ru-RU" b="1" dirty="0" smtClean="0">
              <a:solidFill>
                <a:srgbClr val="41823E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3. Взрослые и дети ждут новогодние подарки. </a:t>
            </a:r>
            <a:r>
              <a:rPr lang="ru-RU" b="1" i="1" dirty="0" smtClean="0">
                <a:solidFill>
                  <a:srgbClr val="41823E"/>
                </a:solidFill>
              </a:rPr>
              <a:t>(сказуемое)</a:t>
            </a:r>
            <a:endParaRPr lang="ru-RU" b="1" dirty="0" smtClean="0">
              <a:solidFill>
                <a:srgbClr val="41823E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4. До наступления праздника осталось совсем немного.(</a:t>
            </a:r>
            <a:r>
              <a:rPr lang="ru-RU" b="1" i="1" dirty="0" smtClean="0">
                <a:solidFill>
                  <a:srgbClr val="41823E"/>
                </a:solidFill>
              </a:rPr>
              <a:t>дополнение без предлога, выраженное существительным 2 склонения среднего рода</a:t>
            </a:r>
            <a:r>
              <a:rPr lang="ru-RU" b="1" i="1" dirty="0" smtClean="0">
                <a:solidFill>
                  <a:srgbClr val="002060"/>
                </a:solidFill>
              </a:rPr>
              <a:t>)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5. Салат оливье -  главное блюдо Нового года. </a:t>
            </a:r>
            <a:r>
              <a:rPr lang="ru-RU" b="1" i="1" dirty="0" smtClean="0">
                <a:solidFill>
                  <a:srgbClr val="41823E"/>
                </a:solidFill>
              </a:rPr>
              <a:t>(дополнение)</a:t>
            </a:r>
            <a:endParaRPr lang="ru-RU" b="1" dirty="0" smtClean="0">
              <a:solidFill>
                <a:srgbClr val="41823E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41823E"/>
                </a:solidFill>
                <a:latin typeface="Times New Roman" pitchFamily="18" charset="0"/>
                <a:cs typeface="Times New Roman" pitchFamily="18" charset="0"/>
              </a:rPr>
              <a:t>Дети давно ждут наступления Нового года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850112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</TotalTime>
  <Words>171</Words>
  <PresentationFormat>Экран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ПРОВЕРЬ СЕБЯ!!!</vt:lpstr>
      <vt:lpstr>ПРОВЕРЬ РАБОТУ СОСЕДА!</vt:lpstr>
      <vt:lpstr>Составьте новое предложение, взяв из данных нужные члены предложения</vt:lpstr>
      <vt:lpstr>Дети давно ждут наступления Нового года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</cp:revision>
  <dcterms:created xsi:type="dcterms:W3CDTF">2018-01-22T17:35:48Z</dcterms:created>
  <dcterms:modified xsi:type="dcterms:W3CDTF">2018-02-01T08:41:31Z</dcterms:modified>
</cp:coreProperties>
</file>